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93" r:id="rId2"/>
    <p:sldId id="2014" r:id="rId3"/>
    <p:sldId id="2015" r:id="rId4"/>
    <p:sldId id="2016" r:id="rId5"/>
    <p:sldId id="201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486. TOPA KIANG LO KOI KA PAI DIAM?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Where Could I Go? </a:t>
            </a:r>
          </a:p>
          <a:p>
            <a:r>
              <a:rPr lang="en-US" sz="1500" dirty="0"/>
              <a:t>John 6:68</a:t>
            </a:r>
          </a:p>
          <a:p>
            <a:r>
              <a:rPr lang="en-US" sz="1500" dirty="0"/>
              <a:t>J. B. Coats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5542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Ze-etna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sunsiah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lo, koi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7390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Oh!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Koi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lo, koi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1725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sung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a’dingin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lo, koi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1265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lo, koi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9582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189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486. TOPA KIANG LO KOI KA PAI DIAM?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2018-12-15T08:14:58Z</dcterms:modified>
</cp:coreProperties>
</file>